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A00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45" autoAdjust="0"/>
    <p:restoredTop sz="90929"/>
  </p:normalViewPr>
  <p:slideViewPr>
    <p:cSldViewPr>
      <p:cViewPr varScale="1">
        <p:scale>
          <a:sx n="137" d="100"/>
          <a:sy n="137" d="100"/>
        </p:scale>
        <p:origin x="532" y="8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8DBE13E-B7E3-8446-BD22-DD19DD7AC3B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5680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F9862D-FE75-964D-88FC-DD7BD62A15B8}" type="slidenum">
              <a:rPr lang="en-US"/>
              <a:pPr/>
              <a:t>1</a:t>
            </a:fld>
            <a:endParaRPr lang="en-US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EDC4AA-59C8-994F-B659-7FEB318B5AC7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file://localhost/Users/ranja/Documents/5-resources/logos/2017/wdmk-TC/PNGs-RGB/wordmark-PNG/color/D2D/wdmk_D2Dblk-maroon.png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file://localhost/Users/ranja/Documents/5-resources/logos/block_M/RGB/Msol-maroonRBG.png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-577"/>
            <a:ext cx="9144000" cy="5144077"/>
          </a:xfrm>
          <a:prstGeom prst="rect">
            <a:avLst/>
          </a:prstGeom>
          <a:solidFill>
            <a:srgbClr val="FFCC33">
              <a:alpha val="55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wdmk_D2Dblk-maroon.png" descr="/Users/ranja/Documents/5-resources/logos/2017/wdmk-TC/PNGs-RGB/wordmark-PNG/color/D2D/wdmk_D2Dblk-maroon.png"/>
          <p:cNvPicPr>
            <a:picLocks noChangeAspect="1"/>
          </p:cNvPicPr>
          <p:nvPr userDrawn="1"/>
        </p:nvPicPr>
        <p:blipFill>
          <a:blip r:embed="rId2" r:link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63700" y="2419350"/>
            <a:ext cx="3216601" cy="552450"/>
          </a:xfrm>
          <a:prstGeom prst="rect">
            <a:avLst/>
          </a:prstGeom>
        </p:spPr>
      </p:pic>
      <p:pic>
        <p:nvPicPr>
          <p:cNvPr id="8" name="Msol-maroonRBG.png" descr="/Users/ranja/Documents/5-resources/logos/block_M/RGB/Msol-maroonRBG.png"/>
          <p:cNvPicPr>
            <a:picLocks noChangeAspect="1"/>
          </p:cNvPicPr>
          <p:nvPr userDrawn="1"/>
        </p:nvPicPr>
        <p:blipFill>
          <a:blip r:embed="rId4" r:link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52800" y="590550"/>
            <a:ext cx="2438400" cy="145220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736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4286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4286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36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174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0073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3144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14450"/>
            <a:ext cx="3810000" cy="3200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37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829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3787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32773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189211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448245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314450"/>
            <a:ext cx="7772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A0019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7A0019"/>
        </a:buClr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file://localhost/Users/ranja/Documents/5-resources/logos/2017/wdmk-TC/PNGs-RGB/M-wordmark-PNG/color/D2D/Mwdmk_D2Dblk-maroon.png" TargetMode="External"/><Relationship Id="rId5" Type="http://schemas.openxmlformats.org/officeDocument/2006/relationships/image" Target="../media/image4.png"/><Relationship Id="rId4" Type="http://schemas.openxmlformats.org/officeDocument/2006/relationships/image" Target="file://localhost/Users/ranja/Desktop/presentation_templates/working%20files/social-media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3486150"/>
            <a:ext cx="9144000" cy="533400"/>
          </a:xfrm>
        </p:spPr>
        <p:txBody>
          <a:bodyPr/>
          <a:lstStyle/>
          <a:p>
            <a:r>
              <a:rPr lang="en-US" sz="3200" dirty="0" err="1" smtClean="0">
                <a:solidFill>
                  <a:schemeClr val="bg2">
                    <a:lumMod val="50000"/>
                  </a:schemeClr>
                </a:solidFill>
              </a:rPr>
              <a:t>Wk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 3 Presentation</a:t>
            </a:r>
            <a:endParaRPr lang="en-U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3943350"/>
            <a:ext cx="91440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rgbClr val="7A0019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sz="2400" dirty="0" smtClean="0">
                <a:solidFill>
                  <a:schemeClr val="bg2">
                    <a:lumMod val="75000"/>
                  </a:schemeClr>
                </a:solidFill>
              </a:rPr>
              <a:t>Government and Economics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ocial-media.png" descr="/Users/ranja/Desktop/presentation_templates/working files/social-media.png"/>
          <p:cNvPicPr>
            <a:picLocks noChangeAspect="1"/>
          </p:cNvPicPr>
          <p:nvPr/>
        </p:nvPicPr>
        <p:blipFill>
          <a:blip r:embed="rId3" r:link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70000" y="3129534"/>
            <a:ext cx="6595872" cy="356616"/>
          </a:xfrm>
          <a:prstGeom prst="rect">
            <a:avLst/>
          </a:prstGeom>
        </p:spPr>
      </p:pic>
      <p:pic>
        <p:nvPicPr>
          <p:cNvPr id="6" name="Mwdmk_D2Dblk-maroon.png" descr="/Users/ranja/Documents/5-resources/logos/2017/wdmk-TC/PNGs-RGB/M-wordmark-PNG/color/D2D/Mwdmk_D2Dblk-maroon.png"/>
          <p:cNvPicPr>
            <a:picLocks noChangeAspect="1"/>
          </p:cNvPicPr>
          <p:nvPr/>
        </p:nvPicPr>
        <p:blipFill>
          <a:blip r:embed="rId5" r:link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67057" y="1072134"/>
            <a:ext cx="3832972" cy="1384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11426" y="4552950"/>
            <a:ext cx="75211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 smtClean="0">
                <a:solidFill>
                  <a:schemeClr val="bg2"/>
                </a:solidFill>
              </a:rPr>
              <a:t>The University of Minnesota is an equal opportunity educator and employer.</a:t>
            </a:r>
            <a:endParaRPr lang="en-US" sz="9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2D-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D2D-1.pot</Template>
  <TotalTime>151</TotalTime>
  <Words>20</Words>
  <Application>Microsoft Office PowerPoint</Application>
  <PresentationFormat>On-screen Show (16:9)</PresentationFormat>
  <Paragraphs>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ＭＳ Ｐゴシック</vt:lpstr>
      <vt:lpstr>Arial</vt:lpstr>
      <vt:lpstr>D2D-1</vt:lpstr>
      <vt:lpstr>Wk 3 Presentation</vt:lpstr>
      <vt:lpstr>PowerPoint Presentation</vt:lpstr>
    </vt:vector>
  </TitlesOfParts>
  <Company>University Relations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University Relations</dc:creator>
  <cp:lastModifiedBy>Sara E Schoen</cp:lastModifiedBy>
  <cp:revision>21</cp:revision>
  <dcterms:created xsi:type="dcterms:W3CDTF">2007-07-20T20:04:00Z</dcterms:created>
  <dcterms:modified xsi:type="dcterms:W3CDTF">2017-11-15T20:31:23Z</dcterms:modified>
</cp:coreProperties>
</file>