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5" autoAdjust="0"/>
    <p:restoredTop sz="90929"/>
  </p:normalViewPr>
  <p:slideViewPr>
    <p:cSldViewPr>
      <p:cViewPr varScale="1">
        <p:scale>
          <a:sx n="137" d="100"/>
          <a:sy n="137" d="100"/>
        </p:scale>
        <p:origin x="532" y="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DBE13E-B7E3-8446-BD22-DD19DD7AC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8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862D-FE75-964D-88FC-DD7BD62A15B8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DC4AA-59C8-994F-B659-7FEB318B5AC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5-resources/logos/2017/wdmk-TC/PNGs-RGB/wordmark-PNG/color/D2D/wdmk_D2Dblk-maroon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ranja/Documents/5-resources/logos/block_M/RGB/Msol-maroonRBG.png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577"/>
            <a:ext cx="9144000" cy="5144077"/>
          </a:xfrm>
          <a:prstGeom prst="rect">
            <a:avLst/>
          </a:prstGeom>
          <a:solidFill>
            <a:srgbClr val="FFCC33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wdmk_D2Dblk-maroon.png" descr="/Users/ranja/Documents/5-resources/logos/2017/wdmk-TC/PNGs-RGB/wordmark-PNG/color/D2D/wdmk_D2Dblk-maroon.png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700" y="2419350"/>
            <a:ext cx="3216601" cy="552450"/>
          </a:xfrm>
          <a:prstGeom prst="rect">
            <a:avLst/>
          </a:prstGeom>
        </p:spPr>
      </p:pic>
      <p:pic>
        <p:nvPicPr>
          <p:cNvPr id="8" name="Msol-maroonRBG.png" descr="/Users/ranja/Documents/5-resources/logos/block_M/RGB/Msol-maroonRBG.png"/>
          <p:cNvPicPr>
            <a:picLocks noChangeAspect="1"/>
          </p:cNvPicPr>
          <p:nvPr userDrawn="1"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590550"/>
            <a:ext cx="2438400" cy="1452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428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428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7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0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9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48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4450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ranja/Documents/5-resources/logos/2017/wdmk-TC/PNGs-RGB/M-wordmark-PNG/color/D2D/Mwdmk_D2Dblk-maroon.png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localhost/Users/ranja/Desktop/presentation_templates/working%20files/social-medi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6150"/>
            <a:ext cx="91440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Week 2 Presentation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9433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A day in the life of Ancient Egypt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ocial-media.png" descr="/Users/ranja/Desktop/presentation_templates/working files/social-media.png"/>
          <p:cNvPicPr>
            <a:picLocks noChangeAspect="1"/>
          </p:cNvPicPr>
          <p:nvPr/>
        </p:nvPicPr>
        <p:blipFill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0" y="3129534"/>
            <a:ext cx="6595872" cy="356616"/>
          </a:xfrm>
          <a:prstGeom prst="rect">
            <a:avLst/>
          </a:prstGeom>
        </p:spPr>
      </p:pic>
      <p:pic>
        <p:nvPicPr>
          <p:cNvPr id="6" name="Mwdmk_D2Dblk-maroon.png" descr="/Users/ranja/Documents/5-resources/logos/2017/wdmk-TC/PNGs-RGB/M-wordmark-PNG/color/D2D/Mwdmk_D2Dblk-maroon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57" y="1072134"/>
            <a:ext cx="3832972" cy="1384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1426" y="4552950"/>
            <a:ext cx="7521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2"/>
                </a:solidFill>
              </a:rPr>
              <a:t>The University of Minnesota is an equal opportunity educator and employer.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2D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D2D-1.pot</Template>
  <TotalTime>150</TotalTime>
  <Words>25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D2D-1</vt:lpstr>
      <vt:lpstr>Week 2 Presentation</vt:lpstr>
      <vt:lpstr>PowerPoint Presentation</vt:lpstr>
    </vt:vector>
  </TitlesOfParts>
  <Company>University Relations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Sara E Schoen</cp:lastModifiedBy>
  <cp:revision>21</cp:revision>
  <dcterms:created xsi:type="dcterms:W3CDTF">2007-07-20T20:04:00Z</dcterms:created>
  <dcterms:modified xsi:type="dcterms:W3CDTF">2017-11-15T20:32:00Z</dcterms:modified>
</cp:coreProperties>
</file>