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45" autoAdjust="0"/>
    <p:restoredTop sz="90929"/>
  </p:normalViewPr>
  <p:slideViewPr>
    <p:cSldViewPr>
      <p:cViewPr varScale="1">
        <p:scale>
          <a:sx n="142" d="100"/>
          <a:sy n="142" d="100"/>
        </p:scale>
        <p:origin x="392" y="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DBE13E-B7E3-8446-BD22-DD19DD7AC3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68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9862D-FE75-964D-88FC-DD7BD62A15B8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DC4AA-59C8-994F-B659-7FEB318B5AC7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anja/Documents/5-resources/logos/2017/wdmk-TC/PNGs-RGB/wordmark-PNG/color/D2D/wdmk_D2Dblk-maroon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ranja/Documents/5-resources/logos/block_M/RGB/Msol-maroonRBG.png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577"/>
            <a:ext cx="9144000" cy="5144077"/>
          </a:xfrm>
          <a:prstGeom prst="rect">
            <a:avLst/>
          </a:prstGeom>
          <a:solidFill>
            <a:srgbClr val="FFCC33">
              <a:alpha val="5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wdmk_D2Dblk-maroon.png" descr="/Users/ranja/Documents/5-resources/logos/2017/wdmk-TC/PNGs-RGB/wordmark-PNG/color/D2D/wdmk_D2Dblk-maroon.png"/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3700" y="2419350"/>
            <a:ext cx="3216601" cy="552450"/>
          </a:xfrm>
          <a:prstGeom prst="rect">
            <a:avLst/>
          </a:prstGeom>
        </p:spPr>
      </p:pic>
      <p:pic>
        <p:nvPicPr>
          <p:cNvPr id="8" name="Msol-maroonRBG.png" descr="/Users/ranja/Documents/5-resources/logos/block_M/RGB/Msol-maroonRBG.png"/>
          <p:cNvPicPr>
            <a:picLocks noChangeAspect="1"/>
          </p:cNvPicPr>
          <p:nvPr userDrawn="1"/>
        </p:nvPicPr>
        <p:blipFill>
          <a:blip r:embed="rId4" r:link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0" y="590550"/>
            <a:ext cx="2438400" cy="14522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3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4286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4286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3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7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07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144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2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7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77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92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482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14450"/>
            <a:ext cx="7772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file://localhost/Users/ranja/Documents/5-resources/logos/2017/wdmk-TC/PNGs-RGB/M-wordmark-PNG/color/D2D/Mwdmk_D2Dblk-maroon.png" TargetMode="External"/><Relationship Id="rId5" Type="http://schemas.openxmlformats.org/officeDocument/2006/relationships/image" Target="../media/image4.png"/><Relationship Id="rId4" Type="http://schemas.openxmlformats.org/officeDocument/2006/relationships/image" Target="file://localhost/Users/ranja/Desktop/presentation_templates/working%20files/social-media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86150"/>
            <a:ext cx="91440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Example Presentation for Canvas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94335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Found on the University Relations website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ocial-media.png" descr="/Users/ranja/Desktop/presentation_templates/working files/social-media.png"/>
          <p:cNvPicPr>
            <a:picLocks noChangeAspect="1"/>
          </p:cNvPicPr>
          <p:nvPr/>
        </p:nvPicPr>
        <p:blipFill>
          <a:blip r:embed="rId3" r:link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00" y="3129534"/>
            <a:ext cx="6595872" cy="356616"/>
          </a:xfrm>
          <a:prstGeom prst="rect">
            <a:avLst/>
          </a:prstGeom>
        </p:spPr>
      </p:pic>
      <p:pic>
        <p:nvPicPr>
          <p:cNvPr id="6" name="Mwdmk_D2Dblk-maroon.png" descr="/Users/ranja/Documents/5-resources/logos/2017/wdmk-TC/PNGs-RGB/M-wordmark-PNG/color/D2D/Mwdmk_D2Dblk-maroon.png"/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57" y="1072134"/>
            <a:ext cx="3832972" cy="1384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1426" y="4552950"/>
            <a:ext cx="75211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2"/>
                </a:solidFill>
              </a:rPr>
              <a:t>The University of Minnesota is an equal opportunity educator and employer.</a:t>
            </a:r>
            <a:endParaRPr lang="en-US" sz="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2D-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D2D-1.pot</Template>
  <TotalTime>150</TotalTime>
  <Words>24</Words>
  <Application>Microsoft Office PowerPoint</Application>
  <PresentationFormat>On-screen Show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D2D-1</vt:lpstr>
      <vt:lpstr>Example Presentation for Canvas</vt:lpstr>
      <vt:lpstr>PowerPoint Presentation</vt:lpstr>
    </vt:vector>
  </TitlesOfParts>
  <Company>University Relations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Relations</dc:creator>
  <cp:lastModifiedBy>Sara E Schoen</cp:lastModifiedBy>
  <cp:revision>20</cp:revision>
  <dcterms:created xsi:type="dcterms:W3CDTF">2007-07-20T20:04:00Z</dcterms:created>
  <dcterms:modified xsi:type="dcterms:W3CDTF">2017-11-10T22:54:13Z</dcterms:modified>
</cp:coreProperties>
</file>